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50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7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66" autoAdjust="0"/>
    <p:restoredTop sz="90993" autoAdjust="0"/>
  </p:normalViewPr>
  <p:slideViewPr>
    <p:cSldViewPr snapToGrid="0">
      <p:cViewPr varScale="1">
        <p:scale>
          <a:sx n="54" d="100"/>
          <a:sy n="54" d="100"/>
        </p:scale>
        <p:origin x="72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157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パワーポイントの利用者数</c:v>
                </c:pt>
              </c:strCache>
            </c:strRef>
          </c:tx>
          <c:spPr>
            <a:ln w="107950" cap="rnd">
              <a:solidFill>
                <a:schemeClr val="accent1"/>
              </a:solidFill>
              <a:round/>
              <a:headEnd type="none" w="med" len="med"/>
              <a:tailEnd type="stealth" w="med" len="med"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1990年代</c:v>
                </c:pt>
                <c:pt idx="1">
                  <c:v>2000年代</c:v>
                </c:pt>
                <c:pt idx="2">
                  <c:v>2010年代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250</c:v>
                </c:pt>
                <c:pt idx="2">
                  <c:v>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C3-4B9E-ABDC-AA3ABC7D1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12608"/>
        <c:axId val="35422592"/>
      </c:lineChart>
      <c:catAx>
        <c:axId val="3541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422592"/>
        <c:crosses val="autoZero"/>
        <c:auto val="1"/>
        <c:lblAlgn val="ctr"/>
        <c:lblOffset val="100"/>
        <c:noMultiLvlLbl val="0"/>
      </c:catAx>
      <c:valAx>
        <c:axId val="3542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41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2296E-2CB5-414A-8B84-8A21DB141F73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B70A653-B9C3-4B6C-B40F-EBA3ADBD2655}">
      <dgm:prSet phldrT="[テキスト]" custT="1"/>
      <dgm:spPr/>
      <dgm:t>
        <a:bodyPr/>
        <a:lstStyle/>
        <a:p>
          <a:r>
            <a: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スライド ショー</a:t>
          </a:r>
          <a:endParaRPr kumimoji="1" lang="ja-JP" altLang="en-US" sz="3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6B56DB7-389F-4469-945F-F177E403BE5B}" type="parTrans" cxnId="{FA7BA49B-D416-4DA7-BB8F-BA0BDA519D1B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FF19E0C6-6A35-4694-90B5-08CAD3ECA5D6}" type="sibTrans" cxnId="{FA7BA49B-D416-4DA7-BB8F-BA0BDA519D1B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3FD7160-E2E1-44AC-8225-A55256E19277}">
      <dgm:prSet custT="1"/>
      <dgm:spPr/>
      <dgm:t>
        <a:bodyPr/>
        <a:lstStyle/>
        <a:p>
          <a:r>
            <a: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アニメーション</a:t>
          </a:r>
          <a:endParaRPr lang="en-US" altLang="ja-JP" sz="3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2295E5D2-C7DF-4716-84C3-618E81DFCA0F}" type="parTrans" cxnId="{BBE20701-BDBD-4DF5-813A-6957A72114BD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F2A2D05F-2A04-4444-A03C-968B99414CEE}" type="sibTrans" cxnId="{BBE20701-BDBD-4DF5-813A-6957A72114BD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9B9B230-F4B5-4693-B395-FC6706B25F1A}">
      <dgm:prSet custT="1"/>
      <dgm:spPr/>
      <dgm:t>
        <a:bodyPr/>
        <a:lstStyle/>
        <a:p>
          <a:r>
            <a: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リハーサル</a:t>
          </a:r>
          <a:endParaRPr kumimoji="1" lang="en-US" altLang="ja-JP" sz="3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FC5538E-206E-4109-9CE0-4607FB84080A}" type="parTrans" cxnId="{0EF367AF-FC8E-4AD4-801B-3093BFEA9BC4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A757C337-3AD8-4015-BA3D-EFF1043EC623}" type="sibTrans" cxnId="{0EF367AF-FC8E-4AD4-801B-3093BFEA9BC4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A0ED9530-6F62-41BA-9781-043A99B82650}">
      <dgm:prSet custT="1"/>
      <dgm:spPr/>
      <dgm:t>
        <a:bodyPr/>
        <a:lstStyle/>
        <a:p>
          <a:r>
            <a:rPr kumimoji="1" lang="ja-JP" altLang="en-US" sz="32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発表者ツール</a:t>
          </a:r>
          <a:endParaRPr kumimoji="1" lang="ja-JP" altLang="en-US" sz="3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5C76911-D083-4413-B1E7-133571429985}" type="parTrans" cxnId="{665486FF-21F7-4DC1-847E-9C8464C3086A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CBCF7BB-A59E-46C3-820A-8B3564751CF9}" type="sibTrans" cxnId="{665486FF-21F7-4DC1-847E-9C8464C3086A}">
      <dgm:prSet/>
      <dgm:spPr/>
      <dgm:t>
        <a:bodyPr/>
        <a:lstStyle/>
        <a:p>
          <a:endParaRPr kumimoji="1" lang="ja-JP" altLang="en-US" sz="105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E30466BD-529C-47F3-8E94-26776A156C21}">
      <dgm:prSet custT="1"/>
      <dgm:spPr/>
      <dgm:t>
        <a:bodyPr/>
        <a:lstStyle/>
        <a:p>
          <a:r>
            <a:rPr kumimoji="1" lang="ja-JP" altLang="en-US" sz="32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画面切り替え</a:t>
          </a:r>
          <a:endParaRPr kumimoji="1" lang="ja-JP" altLang="en-US" sz="3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223741F-3E26-4417-A4F7-92210C396DC1}" type="parTrans" cxnId="{4A4C9DF6-A977-4D71-A214-31E18B65886C}">
      <dgm:prSet/>
      <dgm:spPr/>
      <dgm:t>
        <a:bodyPr/>
        <a:lstStyle/>
        <a:p>
          <a:endParaRPr kumimoji="1" lang="ja-JP" altLang="en-US" sz="160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4BACD7EE-0CD4-4231-8362-BF3DF886937F}" type="sibTrans" cxnId="{4A4C9DF6-A977-4D71-A214-31E18B65886C}">
      <dgm:prSet/>
      <dgm:spPr/>
      <dgm:t>
        <a:bodyPr/>
        <a:lstStyle/>
        <a:p>
          <a:endParaRPr kumimoji="1" lang="ja-JP" altLang="en-US" sz="1600" b="1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B31ED35-88C9-4559-B688-C60F1DFF93A6}" type="pres">
      <dgm:prSet presAssocID="{5F82296E-2CB5-414A-8B84-8A21DB141F73}" presName="diagram" presStyleCnt="0">
        <dgm:presLayoutVars>
          <dgm:dir/>
          <dgm:resizeHandles val="exact"/>
        </dgm:presLayoutVars>
      </dgm:prSet>
      <dgm:spPr/>
    </dgm:pt>
    <dgm:pt modelId="{7E20B896-8444-4244-9075-23F40ECCB21A}" type="pres">
      <dgm:prSet presAssocID="{7B70A653-B9C3-4B6C-B40F-EBA3ADBD2655}" presName="node" presStyleLbl="node1" presStyleIdx="0" presStyleCnt="5">
        <dgm:presLayoutVars>
          <dgm:bulletEnabled val="1"/>
        </dgm:presLayoutVars>
      </dgm:prSet>
      <dgm:spPr/>
    </dgm:pt>
    <dgm:pt modelId="{614F25FC-A7FA-4A31-BCDC-53049B465A15}" type="pres">
      <dgm:prSet presAssocID="{FF19E0C6-6A35-4694-90B5-08CAD3ECA5D6}" presName="sibTrans" presStyleCnt="0"/>
      <dgm:spPr/>
    </dgm:pt>
    <dgm:pt modelId="{51A2CA59-501D-466E-A8FA-DD1D02294496}" type="pres">
      <dgm:prSet presAssocID="{E30466BD-529C-47F3-8E94-26776A156C21}" presName="node" presStyleLbl="node1" presStyleIdx="1" presStyleCnt="5">
        <dgm:presLayoutVars>
          <dgm:bulletEnabled val="1"/>
        </dgm:presLayoutVars>
      </dgm:prSet>
      <dgm:spPr/>
    </dgm:pt>
    <dgm:pt modelId="{72397FC0-77C6-48AA-A77B-4D3817C7F1E5}" type="pres">
      <dgm:prSet presAssocID="{4BACD7EE-0CD4-4231-8362-BF3DF886937F}" presName="sibTrans" presStyleCnt="0"/>
      <dgm:spPr/>
    </dgm:pt>
    <dgm:pt modelId="{84F5D395-5BBB-4F1C-873B-B280B93C241C}" type="pres">
      <dgm:prSet presAssocID="{53FD7160-E2E1-44AC-8225-A55256E19277}" presName="node" presStyleLbl="node1" presStyleIdx="2" presStyleCnt="5" custLinFactNeighborY="-2761">
        <dgm:presLayoutVars>
          <dgm:bulletEnabled val="1"/>
        </dgm:presLayoutVars>
      </dgm:prSet>
      <dgm:spPr/>
    </dgm:pt>
    <dgm:pt modelId="{278D6373-57A5-4266-A387-816A1934E18C}" type="pres">
      <dgm:prSet presAssocID="{F2A2D05F-2A04-4444-A03C-968B99414CEE}" presName="sibTrans" presStyleCnt="0"/>
      <dgm:spPr/>
    </dgm:pt>
    <dgm:pt modelId="{F7A21DEB-C817-4CF4-9D09-1BCC412A66A1}" type="pres">
      <dgm:prSet presAssocID="{59B9B230-F4B5-4693-B395-FC6706B25F1A}" presName="node" presStyleLbl="node1" presStyleIdx="3" presStyleCnt="5">
        <dgm:presLayoutVars>
          <dgm:bulletEnabled val="1"/>
        </dgm:presLayoutVars>
      </dgm:prSet>
      <dgm:spPr/>
    </dgm:pt>
    <dgm:pt modelId="{31C9AFD0-3808-4A8B-9F6E-F71E9DA39BCF}" type="pres">
      <dgm:prSet presAssocID="{A757C337-3AD8-4015-BA3D-EFF1043EC623}" presName="sibTrans" presStyleCnt="0"/>
      <dgm:spPr/>
    </dgm:pt>
    <dgm:pt modelId="{9856C7DB-5DE2-4CA8-B049-E1506EBCD506}" type="pres">
      <dgm:prSet presAssocID="{A0ED9530-6F62-41BA-9781-043A99B82650}" presName="node" presStyleLbl="node1" presStyleIdx="4" presStyleCnt="5">
        <dgm:presLayoutVars>
          <dgm:bulletEnabled val="1"/>
        </dgm:presLayoutVars>
      </dgm:prSet>
      <dgm:spPr/>
    </dgm:pt>
  </dgm:ptLst>
  <dgm:cxnLst>
    <dgm:cxn modelId="{BBE20701-BDBD-4DF5-813A-6957A72114BD}" srcId="{5F82296E-2CB5-414A-8B84-8A21DB141F73}" destId="{53FD7160-E2E1-44AC-8225-A55256E19277}" srcOrd="2" destOrd="0" parTransId="{2295E5D2-C7DF-4716-84C3-618E81DFCA0F}" sibTransId="{F2A2D05F-2A04-4444-A03C-968B99414CEE}"/>
    <dgm:cxn modelId="{D1B55930-96BF-447C-BEB0-EA8953DB2B80}" type="presOf" srcId="{5F82296E-2CB5-414A-8B84-8A21DB141F73}" destId="{6B31ED35-88C9-4559-B688-C60F1DFF93A6}" srcOrd="0" destOrd="0" presId="urn:microsoft.com/office/officeart/2005/8/layout/default"/>
    <dgm:cxn modelId="{7E982738-F2F0-4CD5-8662-27380696C74C}" type="presOf" srcId="{59B9B230-F4B5-4693-B395-FC6706B25F1A}" destId="{F7A21DEB-C817-4CF4-9D09-1BCC412A66A1}" srcOrd="0" destOrd="0" presId="urn:microsoft.com/office/officeart/2005/8/layout/default"/>
    <dgm:cxn modelId="{324C6148-06E3-49DF-9813-9CB361BC0800}" type="presOf" srcId="{53FD7160-E2E1-44AC-8225-A55256E19277}" destId="{84F5D395-5BBB-4F1C-873B-B280B93C241C}" srcOrd="0" destOrd="0" presId="urn:microsoft.com/office/officeart/2005/8/layout/default"/>
    <dgm:cxn modelId="{29AB066B-8451-4AC5-86CE-DB7E83DAA730}" type="presOf" srcId="{A0ED9530-6F62-41BA-9781-043A99B82650}" destId="{9856C7DB-5DE2-4CA8-B049-E1506EBCD506}" srcOrd="0" destOrd="0" presId="urn:microsoft.com/office/officeart/2005/8/layout/default"/>
    <dgm:cxn modelId="{FA7BA49B-D416-4DA7-BB8F-BA0BDA519D1B}" srcId="{5F82296E-2CB5-414A-8B84-8A21DB141F73}" destId="{7B70A653-B9C3-4B6C-B40F-EBA3ADBD2655}" srcOrd="0" destOrd="0" parTransId="{D6B56DB7-389F-4469-945F-F177E403BE5B}" sibTransId="{FF19E0C6-6A35-4694-90B5-08CAD3ECA5D6}"/>
    <dgm:cxn modelId="{0EF367AF-FC8E-4AD4-801B-3093BFEA9BC4}" srcId="{5F82296E-2CB5-414A-8B84-8A21DB141F73}" destId="{59B9B230-F4B5-4693-B395-FC6706B25F1A}" srcOrd="3" destOrd="0" parTransId="{6FC5538E-206E-4109-9CE0-4607FB84080A}" sibTransId="{A757C337-3AD8-4015-BA3D-EFF1043EC623}"/>
    <dgm:cxn modelId="{D89C85D4-1E40-4707-BCD8-7DC4D1C843E2}" type="presOf" srcId="{E30466BD-529C-47F3-8E94-26776A156C21}" destId="{51A2CA59-501D-466E-A8FA-DD1D02294496}" srcOrd="0" destOrd="0" presId="urn:microsoft.com/office/officeart/2005/8/layout/default"/>
    <dgm:cxn modelId="{B9735CEF-EEEA-49F1-AF56-1AAFEDBF5215}" type="presOf" srcId="{7B70A653-B9C3-4B6C-B40F-EBA3ADBD2655}" destId="{7E20B896-8444-4244-9075-23F40ECCB21A}" srcOrd="0" destOrd="0" presId="urn:microsoft.com/office/officeart/2005/8/layout/default"/>
    <dgm:cxn modelId="{4A4C9DF6-A977-4D71-A214-31E18B65886C}" srcId="{5F82296E-2CB5-414A-8B84-8A21DB141F73}" destId="{E30466BD-529C-47F3-8E94-26776A156C21}" srcOrd="1" destOrd="0" parTransId="{D223741F-3E26-4417-A4F7-92210C396DC1}" sibTransId="{4BACD7EE-0CD4-4231-8362-BF3DF886937F}"/>
    <dgm:cxn modelId="{665486FF-21F7-4DC1-847E-9C8464C3086A}" srcId="{5F82296E-2CB5-414A-8B84-8A21DB141F73}" destId="{A0ED9530-6F62-41BA-9781-043A99B82650}" srcOrd="4" destOrd="0" parTransId="{75C76911-D083-4413-B1E7-133571429985}" sibTransId="{5CBCF7BB-A59E-46C3-820A-8B3564751CF9}"/>
    <dgm:cxn modelId="{EDF23C56-6FC8-4C5F-9E0F-EA4D7B890C6E}" type="presParOf" srcId="{6B31ED35-88C9-4559-B688-C60F1DFF93A6}" destId="{7E20B896-8444-4244-9075-23F40ECCB21A}" srcOrd="0" destOrd="0" presId="urn:microsoft.com/office/officeart/2005/8/layout/default"/>
    <dgm:cxn modelId="{5716AFCC-882A-43C0-BE2A-080AB2863903}" type="presParOf" srcId="{6B31ED35-88C9-4559-B688-C60F1DFF93A6}" destId="{614F25FC-A7FA-4A31-BCDC-53049B465A15}" srcOrd="1" destOrd="0" presId="urn:microsoft.com/office/officeart/2005/8/layout/default"/>
    <dgm:cxn modelId="{014FE5AE-E05A-48EC-B808-B6E3A9F7BF0E}" type="presParOf" srcId="{6B31ED35-88C9-4559-B688-C60F1DFF93A6}" destId="{51A2CA59-501D-466E-A8FA-DD1D02294496}" srcOrd="2" destOrd="0" presId="urn:microsoft.com/office/officeart/2005/8/layout/default"/>
    <dgm:cxn modelId="{C4438A1A-8063-4D6D-A908-ABB30FF2ED45}" type="presParOf" srcId="{6B31ED35-88C9-4559-B688-C60F1DFF93A6}" destId="{72397FC0-77C6-48AA-A77B-4D3817C7F1E5}" srcOrd="3" destOrd="0" presId="urn:microsoft.com/office/officeart/2005/8/layout/default"/>
    <dgm:cxn modelId="{0E8D9420-FAA7-4ACD-8974-A4219FAC04D8}" type="presParOf" srcId="{6B31ED35-88C9-4559-B688-C60F1DFF93A6}" destId="{84F5D395-5BBB-4F1C-873B-B280B93C241C}" srcOrd="4" destOrd="0" presId="urn:microsoft.com/office/officeart/2005/8/layout/default"/>
    <dgm:cxn modelId="{46A61442-46BC-4733-8ED9-6608BC308E6B}" type="presParOf" srcId="{6B31ED35-88C9-4559-B688-C60F1DFF93A6}" destId="{278D6373-57A5-4266-A387-816A1934E18C}" srcOrd="5" destOrd="0" presId="urn:microsoft.com/office/officeart/2005/8/layout/default"/>
    <dgm:cxn modelId="{943AAE25-E7A1-432E-9EC7-6D7C6BA4948C}" type="presParOf" srcId="{6B31ED35-88C9-4559-B688-C60F1DFF93A6}" destId="{F7A21DEB-C817-4CF4-9D09-1BCC412A66A1}" srcOrd="6" destOrd="0" presId="urn:microsoft.com/office/officeart/2005/8/layout/default"/>
    <dgm:cxn modelId="{66973027-8B3B-4F20-8BD9-229512847C52}" type="presParOf" srcId="{6B31ED35-88C9-4559-B688-C60F1DFF93A6}" destId="{31C9AFD0-3808-4A8B-9F6E-F71E9DA39BCF}" srcOrd="7" destOrd="0" presId="urn:microsoft.com/office/officeart/2005/8/layout/default"/>
    <dgm:cxn modelId="{3FBD2D77-4E48-4673-811A-7C43DBFB3B92}" type="presParOf" srcId="{6B31ED35-88C9-4559-B688-C60F1DFF93A6}" destId="{9856C7DB-5DE2-4CA8-B049-E1506EBCD5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0B896-8444-4244-9075-23F40ECCB21A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b="1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スライド ショー</a:t>
          </a:r>
          <a:endParaRPr kumimoji="1" lang="ja-JP" altLang="en-US" sz="3200" b="1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78581" y="173"/>
        <a:ext cx="3094136" cy="1856482"/>
      </dsp:txXfrm>
    </dsp:sp>
    <dsp:sp modelId="{51A2CA59-501D-466E-A8FA-DD1D02294496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画面切り替え</a:t>
          </a:r>
          <a:endParaRPr kumimoji="1" lang="ja-JP" altLang="en-US" sz="3200" b="1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3482131" y="173"/>
        <a:ext cx="3094136" cy="1856482"/>
      </dsp:txXfrm>
    </dsp:sp>
    <dsp:sp modelId="{84F5D395-5BBB-4F1C-873B-B280B93C241C}">
      <dsp:nvSpPr>
        <dsp:cNvPr id="0" name=""/>
        <dsp:cNvSpPr/>
      </dsp:nvSpPr>
      <dsp:spPr>
        <a:xfrm>
          <a:off x="6885682" y="0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b="1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アニメーション</a:t>
          </a:r>
          <a:endParaRPr lang="en-US" altLang="ja-JP" sz="3200" b="1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6885682" y="0"/>
        <a:ext cx="3094136" cy="1856482"/>
      </dsp:txXfrm>
    </dsp:sp>
    <dsp:sp modelId="{F7A21DEB-C817-4CF4-9D09-1BCC412A66A1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リハーサル</a:t>
          </a:r>
          <a:endParaRPr kumimoji="1" lang="en-US" altLang="ja-JP" sz="3200" b="1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1780356" y="2166069"/>
        <a:ext cx="3094136" cy="1856482"/>
      </dsp:txXfrm>
    </dsp:sp>
    <dsp:sp modelId="{9856C7DB-5DE2-4CA8-B049-E1506EBCD506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発表者ツール</a:t>
          </a:r>
          <a:endParaRPr kumimoji="1" lang="ja-JP" altLang="en-US" sz="3200" b="1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183906" y="2166069"/>
        <a:ext cx="3094136" cy="18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3B3F6-ACE0-4729-8539-AC423383A729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B4A15-8A42-4416-B8F0-1276AA2A5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63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4A15-8A42-4416-B8F0-1276AA2A5A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7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4A15-8A42-4416-B8F0-1276AA2A5A8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99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4A15-8A42-4416-B8F0-1276AA2A5A8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2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4A15-8A42-4416-B8F0-1276AA2A5A8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0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4A15-8A42-4416-B8F0-1276AA2A5A8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5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343-EC1C-4BC4-B805-AC035C4D124C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14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8B-0533-46FF-A231-36014B740927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99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B09A-26AF-45FB-9631-2D48AE25DF26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6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2C7F-CB01-46E8-8C05-1862E4F44B4C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41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0C7-03D9-4E72-B05D-06BA3723798F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64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5DC-D11B-4C15-831A-4F46BA716D2B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14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0B40-B39E-4881-90A4-33612F44AC98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2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5404-29A1-41A1-BAA7-843BA5470839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0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EFC1-9F56-4ABC-B8BA-6018A24AA9A9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3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F8EDA4-1D5A-4398-8C07-395F78AC6193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97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08A2-6F4D-4CAD-B4F1-6D0E1DAD976B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49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97FC1C-F200-4658-8C0D-6428108BC1F3}" type="datetime1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F52152-2428-4D56-AF99-0E44F871B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54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7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</a:t>
            </a:r>
            <a:r>
              <a:rPr lang="ja-JP" altLang="en-US" sz="7200" dirty="0"/>
              <a:t> のススメ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PowerPoint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cap="none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Navi</a:t>
            </a:r>
            <a:r>
              <a:rPr kumimoji="1"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ラーニング部</a:t>
            </a:r>
          </a:p>
        </p:txBody>
      </p:sp>
    </p:spTree>
    <p:extLst>
      <p:ext uri="{BB962C8B-B14F-4D97-AF65-F5344CB8AC3E}">
        <p14:creationId xmlns:p14="http://schemas.microsoft.com/office/powerpoint/2010/main" val="119104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パワーポイントの特徴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プレゼンテーション ソフト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スムーズな操作性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多彩な挿入オブジェクトとその編集力</a:t>
            </a:r>
            <a:endParaRPr kumimoji="1" lang="en-US" altLang="ja-JP" sz="2800" dirty="0"/>
          </a:p>
          <a:p>
            <a:pPr marL="542925" lvl="1" indent="-342900">
              <a:buFont typeface="Wingdings" panose="05000000000000000000" pitchFamily="2" charset="2"/>
              <a:buChar char="l"/>
            </a:pPr>
            <a:r>
              <a:rPr lang="ja-JP" altLang="en-US" sz="2400" dirty="0"/>
              <a:t>図形</a:t>
            </a:r>
            <a:endParaRPr lang="en-US" altLang="ja-JP" sz="2400" dirty="0"/>
          </a:p>
          <a:p>
            <a:pPr marL="542925" lvl="1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表、</a:t>
            </a:r>
            <a:r>
              <a:rPr lang="ja-JP" altLang="en-US" sz="2400" dirty="0"/>
              <a:t>グラフ</a:t>
            </a:r>
            <a:endParaRPr kumimoji="1" lang="en-US" altLang="ja-JP" sz="2400" dirty="0"/>
          </a:p>
          <a:p>
            <a:pPr marL="542925" lvl="1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画像、動画、音声</a:t>
            </a:r>
            <a:endParaRPr kumimoji="1" lang="en-US" altLang="ja-JP" sz="2400" dirty="0"/>
          </a:p>
          <a:p>
            <a:pPr marL="542925" lvl="1" indent="-342900">
              <a:buFont typeface="Wingdings" panose="05000000000000000000" pitchFamily="2" charset="2"/>
              <a:buChar char="l"/>
            </a:pPr>
            <a:r>
              <a:rPr lang="en-US" altLang="ja-JP" sz="2400" dirty="0"/>
              <a:t>SmartArt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プレゼンのサポート機能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6098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スライドのレイアウト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212361"/>
              </p:ext>
            </p:extLst>
          </p:nvPr>
        </p:nvGraphicFramePr>
        <p:xfrm>
          <a:off x="1096963" y="2363766"/>
          <a:ext cx="10058400" cy="37098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56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のレイアウト</a:t>
                      </a:r>
                    </a:p>
                  </a:txBody>
                  <a:tcPr marL="87464" marR="87464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 スライド</a:t>
                      </a: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タイトルのみ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タイトルとコンテンツ</a:t>
                      </a: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白紙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セクション見出し</a:t>
                      </a: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タイトル付きのコンテンツ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つの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</a:t>
                      </a: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タイトル付きの図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比較</a:t>
                      </a: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タイトルと縦書きテキスト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045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縦書きタイトルと縦書きテキスト</a:t>
                      </a:r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80321" y="2363767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6963" y="1819730"/>
            <a:ext cx="1018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設定済のプレースホルダーが用意されたレイアウトを選択し</a:t>
            </a:r>
            <a:r>
              <a:rPr kumimoji="1" lang="ja-JP" altLang="en-US" sz="2400" dirty="0"/>
              <a:t>効率的に編集</a:t>
            </a:r>
          </a:p>
        </p:txBody>
      </p:sp>
    </p:spTree>
    <p:extLst>
      <p:ext uri="{BB962C8B-B14F-4D97-AF65-F5344CB8AC3E}">
        <p14:creationId xmlns:p14="http://schemas.microsoft.com/office/powerpoint/2010/main" val="87812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パワーポイントの利用者数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1720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615190" y="4077758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n w="0"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インターネット、パソコン環境の充実</a:t>
            </a:r>
          </a:p>
        </p:txBody>
      </p:sp>
    </p:spTree>
    <p:extLst>
      <p:ext uri="{BB962C8B-B14F-4D97-AF65-F5344CB8AC3E}">
        <p14:creationId xmlns:p14="http://schemas.microsoft.com/office/powerpoint/2010/main" val="286395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オブジェクトの配置機能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kumimoji="1" lang="ja-JP" altLang="en-US" sz="2400" b="1" dirty="0"/>
              <a:t>グリッド線</a:t>
            </a:r>
            <a:r>
              <a:rPr kumimoji="1" lang="en-US" altLang="ja-JP" sz="2400" dirty="0"/>
              <a:t>…</a:t>
            </a:r>
            <a:r>
              <a:rPr kumimoji="1" lang="ja-JP" altLang="en-US" sz="2400" dirty="0"/>
              <a:t>方眼の合わせ位置</a:t>
            </a:r>
            <a:endParaRPr kumimoji="1" lang="en-US" altLang="ja-JP" sz="24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400" b="1" dirty="0"/>
              <a:t>ガイド</a:t>
            </a:r>
            <a:r>
              <a:rPr lang="en-US" altLang="ja-JP" sz="2400" dirty="0"/>
              <a:t>…</a:t>
            </a:r>
            <a:r>
              <a:rPr lang="ja-JP" altLang="en-US" sz="2400" dirty="0"/>
              <a:t>可動性の合わせライン</a:t>
            </a:r>
            <a:endParaRPr lang="en-US" altLang="ja-JP" sz="24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400" b="1" dirty="0"/>
              <a:t>スマートガイド</a:t>
            </a:r>
            <a:endParaRPr lang="en-US" altLang="ja-JP" sz="2400" b="1" dirty="0"/>
          </a:p>
          <a:p>
            <a:pPr>
              <a:lnSpc>
                <a:spcPct val="200000"/>
              </a:lnSpc>
            </a:pP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6613560" y="2546559"/>
            <a:ext cx="3899648" cy="11198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620730" y="3835179"/>
            <a:ext cx="3101789" cy="138241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6613560" y="2414102"/>
            <a:ext cx="0" cy="29520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吹き出し 9"/>
          <p:cNvSpPr/>
          <p:nvPr/>
        </p:nvSpPr>
        <p:spPr>
          <a:xfrm>
            <a:off x="2368130" y="4532949"/>
            <a:ext cx="4245430" cy="833153"/>
          </a:xfrm>
          <a:prstGeom prst="rightArrowCallout">
            <a:avLst>
              <a:gd name="adj1" fmla="val 11426"/>
              <a:gd name="adj2" fmla="val 25000"/>
              <a:gd name="adj3" fmla="val 25000"/>
              <a:gd name="adj4" fmla="val 6707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オブジェクトをドラッグすると揃う地点で表示される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61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プレゼンのための機能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22586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59483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レトロスペクト</Template>
  <TotalTime>0</TotalTime>
  <Words>139</Words>
  <Application>Microsoft Office PowerPoint</Application>
  <PresentationFormat>ワイド画面</PresentationFormat>
  <Paragraphs>43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Meiryo UI</vt:lpstr>
      <vt:lpstr>Microsoft YaHei UI</vt:lpstr>
      <vt:lpstr>メイリオ</vt:lpstr>
      <vt:lpstr>游ゴシック Medium</vt:lpstr>
      <vt:lpstr>Arial</vt:lpstr>
      <vt:lpstr>Calibri</vt:lpstr>
      <vt:lpstr>Calibri Light</vt:lpstr>
      <vt:lpstr>Wingdings</vt:lpstr>
      <vt:lpstr>レトロスペクト</vt:lpstr>
      <vt:lpstr>PowerPoint のススメ</vt:lpstr>
      <vt:lpstr>パワーポイントの特徴</vt:lpstr>
      <vt:lpstr>スライドのレイアウト</vt:lpstr>
      <vt:lpstr>パワーポイントの利用者数</vt:lpstr>
      <vt:lpstr>オブジェクトの配置機能</vt:lpstr>
      <vt:lpstr>プレゼンのための機能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2017-02-14T03:19:58Z</dcterms:created>
  <dcterms:modified xsi:type="dcterms:W3CDTF">2020-04-30T08:06:58Z</dcterms:modified>
</cp:coreProperties>
</file>